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73" r:id="rId7"/>
    <p:sldId id="261" r:id="rId8"/>
    <p:sldId id="262" r:id="rId9"/>
    <p:sldId id="263" r:id="rId10"/>
    <p:sldId id="264" r:id="rId11"/>
    <p:sldId id="272" r:id="rId12"/>
    <p:sldId id="265" r:id="rId13"/>
    <p:sldId id="267" r:id="rId14"/>
    <p:sldId id="275" r:id="rId15"/>
    <p:sldId id="268" r:id="rId16"/>
    <p:sldId id="269" r:id="rId17"/>
    <p:sldId id="266" r:id="rId18"/>
    <p:sldId id="270" r:id="rId19"/>
    <p:sldId id="271" r:id="rId20"/>
  </p:sldIdLst>
  <p:sldSz cx="12192000" cy="6858000"/>
  <p:notesSz cx="6858000" cy="91440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5" autoAdjust="0"/>
    <p:restoredTop sz="93977" autoAdjust="0"/>
  </p:normalViewPr>
  <p:slideViewPr>
    <p:cSldViewPr>
      <p:cViewPr varScale="1">
        <p:scale>
          <a:sx n="61" d="100"/>
          <a:sy n="61" d="100"/>
        </p:scale>
        <p:origin x="90" y="2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9472DD5C-B6A9-4714-908F-0B8F74738B98}" type="datetimeFigureOut">
              <a:rPr lang="fr-FR" smtClean="0"/>
              <a:pPr/>
              <a:t>18/12/2019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7C1C90DE-A98B-4173-B17E-434F189FC4DB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0524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193366E8-8A22-4400-BBA2-8D322280A6E8}" type="datetimeFigureOut">
              <a:rPr lang="fr-FR"/>
              <a:pPr/>
              <a:t>18/12/2019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3792D2CF-A01B-4515-8B40-3DC34258267A}" type="slidenum">
              <a:rPr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878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e de tit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099" y="0"/>
            <a:ext cx="12192000" cy="6858000"/>
            <a:chOff x="-1574" y="0"/>
            <a:chExt cx="9144000" cy="6858000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2">
              <a:duotone>
                <a:schemeClr val="accent1"/>
                <a:srgbClr val="FFFFFF"/>
              </a:duotone>
              <a:lum bright="-10000"/>
            </a:blip>
            <a:stretch>
              <a:fillRect/>
            </a:stretch>
          </p:blipFill>
          <p:spPr>
            <a:xfrm>
              <a:off x="-1574" y="381000"/>
              <a:ext cx="9144000" cy="60936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Rectangle 10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>
            <a:spLocks noGrp="1"/>
          </p:cNvSpPr>
          <p:nvPr>
            <p:ph type="title"/>
          </p:nvPr>
        </p:nvSpPr>
        <p:spPr>
          <a:xfrm>
            <a:off x="939800" y="4495801"/>
            <a:ext cx="10363200" cy="1362075"/>
          </a:xfrm>
          <a:prstGeom prst="rect">
            <a:avLst/>
          </a:prstGeom>
        </p:spPr>
        <p:txBody>
          <a:bodyPr anchor="t"/>
          <a:lstStyle>
            <a:lvl1pPr algn="ctr" latinLnBrk="0">
              <a:defRPr lang="fr-FR"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2667000"/>
            <a:ext cx="8534400" cy="1752600"/>
          </a:xfrm>
        </p:spPr>
        <p:txBody>
          <a:bodyPr anchor="b" anchorCtr="0"/>
          <a:lstStyle>
            <a:lvl1pPr marL="0" indent="0" algn="ctr" latinLnBrk="0">
              <a:buNone/>
              <a:defRPr lang="fr-FR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18/12/2019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099" y="0"/>
            <a:ext cx="12194099" cy="6858000"/>
            <a:chOff x="-1574" y="0"/>
            <a:chExt cx="9145574" cy="6858000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81000"/>
              <a:ext cx="9144000" cy="6096000"/>
            </a:xfrm>
            <a:prstGeom prst="rect">
              <a:avLst/>
            </a:prstGeom>
            <a:gradFill>
              <a:gsLst>
                <a:gs pos="0">
                  <a:schemeClr val="accent1">
                    <a:tint val="40000"/>
                  </a:schemeClr>
                </a:gs>
                <a:gs pos="100000">
                  <a:schemeClr val="accent1">
                    <a:shade val="75000"/>
                  </a:schemeClr>
                </a:gs>
              </a:gsLst>
              <a:path path="circle">
                <a:fillToRect l="100000" t="100000" r="100000" b="100000"/>
              </a:path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963084" y="4505326"/>
            <a:ext cx="10363200" cy="1362075"/>
          </a:xfrm>
          <a:prstGeom prst="rect">
            <a:avLst/>
          </a:prstGeom>
        </p:spPr>
        <p:txBody>
          <a:bodyPr anchor="t"/>
          <a:lstStyle>
            <a:lvl1pPr algn="ctr" latinLnBrk="0">
              <a:defRPr lang="fr-FR"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 algn="ctr" latinLnBrk="0">
              <a:buNone/>
              <a:defRPr lang="fr-FR" sz="2800">
                <a:solidFill>
                  <a:schemeClr val="tx1"/>
                </a:solidFill>
              </a:defRPr>
            </a:lvl1pPr>
            <a:lvl2pPr marL="457200" indent="0">
              <a:buNone/>
              <a:defRPr lang="fr-FR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fr-FR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 latinLnBrk="0">
              <a:defRPr lang="fr-FR" sz="2800"/>
            </a:lvl1pPr>
            <a:lvl2pPr>
              <a:defRPr lang="fr-FR" sz="2400"/>
            </a:lvl2pPr>
            <a:lvl3pPr>
              <a:defRPr lang="fr-FR" sz="2000"/>
            </a:lvl3pPr>
            <a:lvl4pPr>
              <a:defRPr lang="fr-FR" sz="1800"/>
            </a:lvl4pPr>
            <a:lvl5pPr>
              <a:defRPr lang="fr-FR" sz="1800"/>
            </a:lvl5pPr>
            <a:lvl6pPr>
              <a:defRPr lang="fr-FR" sz="1800"/>
            </a:lvl6pPr>
            <a:lvl7pPr>
              <a:defRPr lang="fr-FR" sz="1800"/>
            </a:lvl7pPr>
            <a:lvl8pPr>
              <a:defRPr lang="fr-FR" sz="1800"/>
            </a:lvl8pPr>
            <a:lvl9pPr>
              <a:defRPr lang="fr-FR"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 latinLnBrk="0">
              <a:defRPr lang="fr-FR" sz="2800"/>
            </a:lvl1pPr>
            <a:lvl2pPr>
              <a:defRPr lang="fr-FR" sz="2400"/>
            </a:lvl2pPr>
            <a:lvl3pPr>
              <a:defRPr lang="fr-FR" sz="2000"/>
            </a:lvl3pPr>
            <a:lvl4pPr>
              <a:defRPr lang="fr-FR" sz="1800"/>
            </a:lvl4pPr>
            <a:lvl5pPr>
              <a:defRPr lang="fr-FR" sz="1800"/>
            </a:lvl5pPr>
            <a:lvl6pPr>
              <a:defRPr lang="fr-FR" sz="1800"/>
            </a:lvl6pPr>
            <a:lvl7pPr>
              <a:defRPr lang="fr-FR" sz="1800"/>
            </a:lvl7pPr>
            <a:lvl8pPr>
              <a:defRPr lang="fr-FR" sz="1800"/>
            </a:lvl8pPr>
            <a:lvl9pPr>
              <a:defRPr lang="fr-FR"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18/12/2019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 latinLnBrk="0">
              <a:buNone/>
              <a:defRPr lang="fr-FR" sz="2400" b="0">
                <a:solidFill>
                  <a:schemeClr val="tx2"/>
                </a:solidFill>
              </a:defRPr>
            </a:lvl1pPr>
            <a:lvl2pPr marL="457200" indent="0">
              <a:buNone/>
              <a:defRPr lang="fr-FR" sz="2000" b="1"/>
            </a:lvl2pPr>
            <a:lvl3pPr marL="914400" indent="0">
              <a:buNone/>
              <a:defRPr lang="fr-FR" sz="1800" b="1"/>
            </a:lvl3pPr>
            <a:lvl4pPr marL="1371600" indent="0">
              <a:buNone/>
              <a:defRPr lang="fr-FR" sz="1600" b="1"/>
            </a:lvl4pPr>
            <a:lvl5pPr marL="1828800" indent="0">
              <a:buNone/>
              <a:defRPr lang="fr-FR" sz="1600" b="1"/>
            </a:lvl5pPr>
            <a:lvl6pPr marL="2286000" indent="0">
              <a:buNone/>
              <a:defRPr lang="fr-FR" sz="1600" b="1"/>
            </a:lvl6pPr>
            <a:lvl7pPr marL="2743200" indent="0">
              <a:buNone/>
              <a:defRPr lang="fr-FR" sz="1600" b="1"/>
            </a:lvl7pPr>
            <a:lvl8pPr marL="3200400" indent="0">
              <a:buNone/>
              <a:defRPr lang="fr-FR" sz="1600" b="1"/>
            </a:lvl8pPr>
            <a:lvl9pPr marL="3657600" indent="0">
              <a:buNone/>
              <a:defRPr lang="fr-FR"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latinLnBrk="0">
              <a:defRPr lang="fr-FR" sz="2400"/>
            </a:lvl1pPr>
            <a:lvl2pPr>
              <a:defRPr lang="fr-FR" sz="2000"/>
            </a:lvl2pPr>
            <a:lvl3pPr>
              <a:defRPr lang="fr-FR" sz="1800"/>
            </a:lvl3pPr>
            <a:lvl4pPr>
              <a:defRPr lang="fr-FR" sz="1600"/>
            </a:lvl4pPr>
            <a:lvl5pPr>
              <a:defRPr lang="fr-FR" sz="1600"/>
            </a:lvl5pPr>
            <a:lvl6pPr>
              <a:defRPr lang="fr-FR" sz="1600"/>
            </a:lvl6pPr>
            <a:lvl7pPr>
              <a:defRPr lang="fr-FR" sz="1600"/>
            </a:lvl7pPr>
            <a:lvl8pPr>
              <a:defRPr lang="fr-FR" sz="1600"/>
            </a:lvl8pPr>
            <a:lvl9pPr>
              <a:defRPr lang="fr-FR"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 latinLnBrk="0">
              <a:buNone/>
              <a:defRPr lang="fr-FR" sz="2400" b="0">
                <a:solidFill>
                  <a:schemeClr val="tx2"/>
                </a:solidFill>
              </a:defRPr>
            </a:lvl1pPr>
            <a:lvl2pPr marL="457200" indent="0">
              <a:buNone/>
              <a:defRPr lang="fr-FR" sz="2000" b="1"/>
            </a:lvl2pPr>
            <a:lvl3pPr marL="914400" indent="0">
              <a:buNone/>
              <a:defRPr lang="fr-FR" sz="1800" b="1"/>
            </a:lvl3pPr>
            <a:lvl4pPr marL="1371600" indent="0">
              <a:buNone/>
              <a:defRPr lang="fr-FR" sz="1600" b="1"/>
            </a:lvl4pPr>
            <a:lvl5pPr marL="1828800" indent="0">
              <a:buNone/>
              <a:defRPr lang="fr-FR" sz="1600" b="1"/>
            </a:lvl5pPr>
            <a:lvl6pPr marL="2286000" indent="0">
              <a:buNone/>
              <a:defRPr lang="fr-FR" sz="1600" b="1"/>
            </a:lvl6pPr>
            <a:lvl7pPr marL="2743200" indent="0">
              <a:buNone/>
              <a:defRPr lang="fr-FR" sz="1600" b="1"/>
            </a:lvl7pPr>
            <a:lvl8pPr marL="3200400" indent="0">
              <a:buNone/>
              <a:defRPr lang="fr-FR" sz="1600" b="1"/>
            </a:lvl8pPr>
            <a:lvl9pPr marL="3657600" indent="0">
              <a:buNone/>
              <a:defRPr lang="fr-FR"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 latinLnBrk="0">
              <a:defRPr lang="fr-FR" sz="2400"/>
            </a:lvl1pPr>
            <a:lvl2pPr>
              <a:defRPr lang="fr-FR" sz="2000"/>
            </a:lvl2pPr>
            <a:lvl3pPr>
              <a:defRPr lang="fr-FR" sz="1800"/>
            </a:lvl3pPr>
            <a:lvl4pPr>
              <a:defRPr lang="fr-FR" sz="1600"/>
            </a:lvl4pPr>
            <a:lvl5pPr>
              <a:defRPr lang="fr-FR" sz="1600"/>
            </a:lvl5pPr>
            <a:lvl6pPr>
              <a:defRPr lang="fr-FR" sz="1600"/>
            </a:lvl6pPr>
            <a:lvl7pPr>
              <a:defRPr lang="fr-FR" sz="1600"/>
            </a:lvl7pPr>
            <a:lvl8pPr>
              <a:defRPr lang="fr-FR" sz="1600"/>
            </a:lvl8pPr>
            <a:lvl9pPr>
              <a:defRPr lang="fr-FR"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18/12/2019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18/12/2019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6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18/12/2019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600202"/>
            <a:ext cx="6815667" cy="4525963"/>
          </a:xfrm>
        </p:spPr>
        <p:txBody>
          <a:bodyPr/>
          <a:lstStyle>
            <a:lvl1pPr latinLnBrk="0">
              <a:defRPr lang="fr-FR" sz="3200">
                <a:solidFill>
                  <a:schemeClr val="tx1"/>
                </a:solidFill>
              </a:defRPr>
            </a:lvl1pPr>
            <a:lvl2pPr>
              <a:defRPr lang="fr-FR" sz="2800"/>
            </a:lvl2pPr>
            <a:lvl3pPr>
              <a:defRPr lang="fr-FR" sz="2400"/>
            </a:lvl3pPr>
            <a:lvl4pPr>
              <a:defRPr lang="fr-FR" sz="2000"/>
            </a:lvl4pPr>
            <a:lvl5pPr>
              <a:defRPr lang="fr-FR" sz="2000"/>
            </a:lvl5pPr>
            <a:lvl6pPr>
              <a:defRPr lang="fr-FR" sz="2000"/>
            </a:lvl6pPr>
            <a:lvl7pPr>
              <a:defRPr lang="fr-FR" sz="2000"/>
            </a:lvl7pPr>
            <a:lvl8pPr>
              <a:defRPr lang="fr-FR" sz="2000"/>
            </a:lvl8pPr>
            <a:lvl9pPr>
              <a:defRPr lang="fr-FR"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600202"/>
            <a:ext cx="4011084" cy="4525963"/>
          </a:xfrm>
        </p:spPr>
        <p:txBody>
          <a:bodyPr/>
          <a:lstStyle>
            <a:lvl1pPr marL="0" indent="0" latinLnBrk="0">
              <a:buNone/>
              <a:defRPr lang="fr-FR" sz="1400"/>
            </a:lvl1pPr>
            <a:lvl2pPr marL="457200" indent="0">
              <a:buNone/>
              <a:defRPr lang="fr-FR" sz="1200"/>
            </a:lvl2pPr>
            <a:lvl3pPr marL="914400" indent="0">
              <a:buNone/>
              <a:defRPr lang="fr-FR" sz="1000"/>
            </a:lvl3pPr>
            <a:lvl4pPr marL="1371600" indent="0">
              <a:buNone/>
              <a:defRPr lang="fr-FR" sz="900"/>
            </a:lvl4pPr>
            <a:lvl5pPr marL="1828800" indent="0">
              <a:buNone/>
              <a:defRPr lang="fr-FR" sz="900"/>
            </a:lvl5pPr>
            <a:lvl6pPr marL="2286000" indent="0">
              <a:buNone/>
              <a:defRPr lang="fr-FR" sz="900"/>
            </a:lvl6pPr>
            <a:lvl7pPr marL="2743200" indent="0">
              <a:buNone/>
              <a:defRPr lang="fr-FR" sz="900"/>
            </a:lvl7pPr>
            <a:lvl8pPr marL="3200400" indent="0">
              <a:buNone/>
              <a:defRPr lang="fr-FR" sz="900"/>
            </a:lvl8pPr>
            <a:lvl9pPr marL="3657600" indent="0">
              <a:buNone/>
              <a:defRPr lang="fr-FR"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18/12/2019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 latinLnBrk="0">
              <a:defRPr lang="fr-FR" sz="20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 latinLnBrk="0">
              <a:buNone/>
              <a:defRPr lang="fr-FR" sz="3200"/>
            </a:lvl1pPr>
            <a:lvl2pPr marL="457200" indent="0">
              <a:buNone/>
              <a:defRPr lang="fr-FR" sz="2800"/>
            </a:lvl2pPr>
            <a:lvl3pPr marL="914400" indent="0">
              <a:buNone/>
              <a:defRPr lang="fr-FR" sz="2400"/>
            </a:lvl3pPr>
            <a:lvl4pPr marL="1371600" indent="0">
              <a:buNone/>
              <a:defRPr lang="fr-FR" sz="2000"/>
            </a:lvl4pPr>
            <a:lvl5pPr marL="1828800" indent="0">
              <a:buNone/>
              <a:defRPr lang="fr-FR" sz="2000"/>
            </a:lvl5pPr>
            <a:lvl6pPr marL="2286000" indent="0">
              <a:buNone/>
              <a:defRPr lang="fr-FR" sz="2000"/>
            </a:lvl6pPr>
            <a:lvl7pPr marL="2743200" indent="0">
              <a:buNone/>
              <a:defRPr lang="fr-FR" sz="2000"/>
            </a:lvl7pPr>
            <a:lvl8pPr marL="3200400" indent="0">
              <a:buNone/>
              <a:defRPr lang="fr-FR" sz="2000"/>
            </a:lvl8pPr>
            <a:lvl9pPr marL="3657600" indent="0">
              <a:buNone/>
              <a:defRPr lang="fr-FR"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 latinLnBrk="0">
              <a:buNone/>
              <a:defRPr lang="fr-FR" sz="1400"/>
            </a:lvl1pPr>
            <a:lvl2pPr marL="457200" indent="0">
              <a:buNone/>
              <a:defRPr lang="fr-FR" sz="1200"/>
            </a:lvl2pPr>
            <a:lvl3pPr marL="914400" indent="0">
              <a:buNone/>
              <a:defRPr lang="fr-FR" sz="1000"/>
            </a:lvl3pPr>
            <a:lvl4pPr marL="1371600" indent="0">
              <a:buNone/>
              <a:defRPr lang="fr-FR" sz="900"/>
            </a:lvl4pPr>
            <a:lvl5pPr marL="1828800" indent="0">
              <a:buNone/>
              <a:defRPr lang="fr-FR" sz="900"/>
            </a:lvl5pPr>
            <a:lvl6pPr marL="2286000" indent="0">
              <a:buNone/>
              <a:defRPr lang="fr-FR" sz="900"/>
            </a:lvl6pPr>
            <a:lvl7pPr marL="2743200" indent="0">
              <a:buNone/>
              <a:defRPr lang="fr-FR" sz="900"/>
            </a:lvl7pPr>
            <a:lvl8pPr marL="3200400" indent="0">
              <a:buNone/>
              <a:defRPr lang="fr-FR" sz="900"/>
            </a:lvl8pPr>
            <a:lvl9pPr marL="3657600" indent="0">
              <a:buNone/>
              <a:defRPr lang="fr-FR"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18/12/2019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12192000" cy="1506538"/>
            <a:chOff x="0" y="0"/>
            <a:chExt cx="9144000" cy="1506538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11">
              <a:duotone>
                <a:schemeClr val="accent1"/>
                <a:srgbClr val="FFFFFF"/>
              </a:duotone>
            </a:blip>
            <a:srcRect/>
            <a:stretch>
              <a:fillRect/>
            </a:stretch>
          </p:blipFill>
          <p:spPr>
            <a:xfrm>
              <a:off x="0" y="1"/>
              <a:ext cx="9144000" cy="14192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Rectangle 9"/>
            <p:cNvSpPr/>
            <p:nvPr userDrawn="1"/>
          </p:nvSpPr>
          <p:spPr>
            <a:xfrm>
              <a:off x="0" y="0"/>
              <a:ext cx="9144000" cy="14478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9000">
                  <a:schemeClr val="accent1">
                    <a:tint val="20000"/>
                    <a:alpha val="0"/>
                  </a:schemeClr>
                </a:gs>
              </a:gsLst>
              <a:lin ang="0" scaled="1"/>
              <a:tileRect/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0" y="142875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504950"/>
              <a:ext cx="9144000" cy="1588"/>
            </a:xfrm>
            <a:prstGeom prst="line">
              <a:avLst/>
            </a:prstGeom>
            <a:ln w="15875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l" latinLnBrk="0">
              <a:defRPr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0D0AA-A564-40E6-BDF9-FE3371FD07B4}" type="datetimeFigureOut">
              <a:rPr lang="fr-FR"/>
              <a:pPr/>
              <a:t>18/12/2019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 algn="ctr" latinLnBrk="0">
              <a:defRPr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r" latinLnBrk="0">
              <a:defRPr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kumimoji="0" lang="fr-FR" sz="4000" b="0" i="0" u="none" strike="noStrike" kern="1200" cap="none" spc="0" normalizeH="0" baseline="0">
          <a:ln>
            <a:noFill/>
          </a:ln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uLnTx/>
          <a:uFillTx/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spcAft>
          <a:spcPts val="400"/>
        </a:spcAft>
        <a:buFont typeface="Arial"/>
        <a:buChar char="•"/>
        <a:defRPr lang="fr-FR" sz="2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lang="fr-FR" sz="24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lang="fr-FR"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lang="fr-FR"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Nom du professeur - Classe X</a:t>
            </a: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/>
              <a:t>Bienvenue à tous les élèves 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mathématiques.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Mathématiques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Décrire rapidement les sujets qui seront étudiés cette année en sciences.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Sciences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sciences sociales.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Sciences sociales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musique et arts plastiques.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Musique et arts plastiques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Communauté de classe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Nom du professeur - Classe X</a:t>
            </a:r>
            <a:endParaRPr lang="fr-FR" i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Notre classe est une communauté. Dans notre communauté, nous avons des règles pour nous aider à nous entendre.</a:t>
            </a:r>
          </a:p>
          <a:p>
            <a:r>
              <a:rPr lang="fr-FR"/>
              <a:t>Nos règles de classe sont :</a:t>
            </a:r>
          </a:p>
          <a:p>
            <a:pPr lvl="1"/>
            <a:r>
              <a:rPr lang="fr-FR"/>
              <a:t>Être respectueux et responsable.</a:t>
            </a:r>
          </a:p>
          <a:p>
            <a:pPr lvl="1"/>
            <a:r>
              <a:rPr lang="fr-FR"/>
              <a:t>Être organisé et suivre les directives.</a:t>
            </a:r>
          </a:p>
          <a:p>
            <a:pPr lvl="1"/>
            <a:r>
              <a:rPr lang="fr-FR"/>
              <a:t>Être ponctuel.</a:t>
            </a:r>
          </a:p>
          <a:p>
            <a:pPr lvl="1"/>
            <a:r>
              <a:rPr lang="fr-FR"/>
              <a:t>Être préparé.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Règles de classe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Je vous donnerai environ 45 minutes de devoirs à la maison tous les jours. Cela comprendra 20 minutes de lecture.</a:t>
            </a:r>
          </a:p>
          <a:p>
            <a:r>
              <a:rPr lang="fr-FR" dirty="0"/>
              <a:t>Vos devoirs devront être rendus le vendredi matin.</a:t>
            </a:r>
          </a:p>
          <a:p>
            <a:r>
              <a:rPr lang="fr-FR" dirty="0"/>
              <a:t>Si vous avez besoin de temps supplémentaire pour vos devoirs, vous pouvez aller au club de devoirs pendant la récréation.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Devoirs à la maison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Les cours commencent à 09:05.</a:t>
            </a:r>
          </a:p>
          <a:p>
            <a:r>
              <a:rPr lang="fr-FR"/>
              <a:t>Si vous ne vous trouvez pas dans la classe lorsque la seconde cloche sonne, présentez-vous à l'accueil avant de venir en classe.</a:t>
            </a:r>
          </a:p>
          <a:p>
            <a:r>
              <a:rPr lang="fr-FR"/>
              <a:t>Si vous êtes en retard quatre fois, l'école contactera vos parents.</a:t>
            </a:r>
          </a:p>
        </p:txBody>
      </p:sp>
      <p:sp>
        <p:nvSpPr>
          <p:cNvPr id="5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Retards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Pour cette année, nous avons plusieurs sorties amusantes prévues.</a:t>
            </a:r>
          </a:p>
          <a:p>
            <a:pPr lvl="1"/>
            <a:r>
              <a:rPr lang="fr-FR" dirty="0"/>
              <a:t>Nous assisterons à deux pièces de théâtre dans le cadre du club de lecture.</a:t>
            </a:r>
          </a:p>
          <a:p>
            <a:pPr lvl="1"/>
            <a:r>
              <a:rPr lang="fr-FR" dirty="0"/>
              <a:t>Nous visiterons un parc et prélèverons des échantillons d'eau de rivière pour notre étude sur l'environnement dans le cadre du cours de sciences.</a:t>
            </a:r>
          </a:p>
          <a:p>
            <a:pPr lvl="1"/>
            <a:r>
              <a:rPr lang="fr-FR" dirty="0"/>
              <a:t>Nous visiterons une boulangerie pour le cours de sciences sociales dans le cadre de l'étude d'une communauté.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Sorties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Nous vous souhaitons une très bonne année 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Je vais vous présenter la classe x et notre salle de classe.</a:t>
            </a:r>
          </a:p>
          <a:p>
            <a:r>
              <a:rPr lang="fr-FR"/>
              <a:t>Si vous avez des questions pendant la présentation, levez la main et attendez que je vous donne la parole.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Bienvenue à la classe x 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Mon histoire</a:t>
            </a:r>
          </a:p>
          <a:p>
            <a:pPr lvl="1"/>
            <a:r>
              <a:rPr lang="fr-FR" dirty="0"/>
              <a:t>J'ai grandi à Nom de la ville.</a:t>
            </a:r>
          </a:p>
          <a:p>
            <a:pPr lvl="1"/>
            <a:r>
              <a:rPr lang="fr-FR" dirty="0"/>
              <a:t>J'ai fait ma scolarité à Nom de mon école primaire, secondaire, lycée et université.</a:t>
            </a:r>
          </a:p>
          <a:p>
            <a:r>
              <a:rPr lang="fr-FR" dirty="0"/>
              <a:t>Mon expérience</a:t>
            </a:r>
          </a:p>
          <a:p>
            <a:pPr lvl="1"/>
            <a:r>
              <a:rPr lang="fr-FR" dirty="0"/>
              <a:t>J'enseigne depuis x années.</a:t>
            </a:r>
          </a:p>
          <a:p>
            <a:pPr lvl="1"/>
            <a:r>
              <a:rPr lang="fr-FR" dirty="0"/>
              <a:t>J'ai également enseigné pour des classes de x et de x, mais x est mon niveau favori.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Mes infos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Mon mari/ma femme/partenaire</a:t>
            </a:r>
          </a:p>
          <a:p>
            <a:pPr lvl="1"/>
            <a:r>
              <a:rPr lang="fr-FR"/>
              <a:t>Nom</a:t>
            </a:r>
          </a:p>
          <a:p>
            <a:r>
              <a:rPr lang="fr-FR"/>
              <a:t>Mes enfants</a:t>
            </a:r>
          </a:p>
          <a:p>
            <a:pPr lvl="1"/>
            <a:r>
              <a:rPr lang="fr-FR"/>
              <a:t>Noms de mes filles</a:t>
            </a:r>
          </a:p>
          <a:p>
            <a:pPr lvl="1"/>
            <a:r>
              <a:rPr lang="fr-FR"/>
              <a:t>Noms de mes fils</a:t>
            </a:r>
          </a:p>
          <a:p>
            <a:r>
              <a:rPr lang="fr-FR"/>
              <a:t>Nos animaux domestiques</a:t>
            </a:r>
          </a:p>
          <a:p>
            <a:pPr lvl="1"/>
            <a:r>
              <a:rPr lang="fr-FR"/>
              <a:t>Noms de nos chiens</a:t>
            </a:r>
          </a:p>
          <a:p>
            <a:pPr lvl="1"/>
            <a:r>
              <a:rPr lang="fr-FR"/>
              <a:t>Noms de nos chats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Ma famille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Vous apporter les connaissances académiques et les compétences sociales dont vous avez besoin pour passer en classe x.</a:t>
            </a:r>
          </a:p>
          <a:p>
            <a:r>
              <a:rPr lang="fr-FR"/>
              <a:t>Vous fournir du soutien dans un environnement de travail amusant.</a:t>
            </a:r>
          </a:p>
          <a:p>
            <a:r>
              <a:rPr lang="fr-FR"/>
              <a:t>Vous aider à vous faire de nouveaux amis et à découvrir de nouvelles choses.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Mes objectifs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Matières étudiées</a:t>
            </a:r>
          </a:p>
        </p:txBody>
      </p:sp>
      <p:sp>
        <p:nvSpPr>
          <p:cNvPr id="7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Nom du professeur - Classe X</a:t>
            </a:r>
            <a:endParaRPr lang="fr-FR" i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Les matières que nous étudierons en classe de x sont :</a:t>
            </a:r>
          </a:p>
          <a:p>
            <a:pPr lvl="1"/>
            <a:r>
              <a:rPr lang="fr-FR" dirty="0"/>
              <a:t>Lecture et écriture</a:t>
            </a:r>
          </a:p>
          <a:p>
            <a:pPr lvl="1"/>
            <a:r>
              <a:rPr lang="fr-FR" dirty="0"/>
              <a:t>Mathématiques</a:t>
            </a:r>
          </a:p>
          <a:p>
            <a:pPr lvl="1"/>
            <a:r>
              <a:rPr lang="fr-FR" dirty="0"/>
              <a:t>Sciences</a:t>
            </a:r>
          </a:p>
          <a:p>
            <a:pPr lvl="1"/>
            <a:r>
              <a:rPr lang="fr-FR" dirty="0"/>
              <a:t>Sciences sociales</a:t>
            </a:r>
          </a:p>
          <a:p>
            <a:pPr lvl="1"/>
            <a:r>
              <a:rPr lang="fr-FR" dirty="0"/>
              <a:t>Musique et arts plastiques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Matières étudiées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lecture.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Lecture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écriture.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Écriture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ck-to-school presentation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chool Presentation">
      <a:majorFont>
        <a:latin typeface="Bookman Old Style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489</Words>
  <Application>Microsoft Office PowerPoint</Application>
  <PresentationFormat>Grand écran</PresentationFormat>
  <Paragraphs>88</Paragraphs>
  <Slides>19</Slides>
  <Notes>19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4" baseType="lpstr">
      <vt:lpstr>Arial</vt:lpstr>
      <vt:lpstr>Bookman Old Style</vt:lpstr>
      <vt:lpstr>Calibri</vt:lpstr>
      <vt:lpstr>Segoe Condensed</vt:lpstr>
      <vt:lpstr>Back-to-school presentation</vt:lpstr>
      <vt:lpstr>Nom du professeur - Classe X</vt:lpstr>
      <vt:lpstr>Bienvenue à la classe x !</vt:lpstr>
      <vt:lpstr>Mes infos</vt:lpstr>
      <vt:lpstr>Ma famille</vt:lpstr>
      <vt:lpstr>Mes objectifs</vt:lpstr>
      <vt:lpstr>Matières étudiées</vt:lpstr>
      <vt:lpstr>Matières étudiées</vt:lpstr>
      <vt:lpstr>Lecture</vt:lpstr>
      <vt:lpstr>Écriture</vt:lpstr>
      <vt:lpstr>Mathématiques</vt:lpstr>
      <vt:lpstr>Sciences</vt:lpstr>
      <vt:lpstr>Sciences sociales</vt:lpstr>
      <vt:lpstr>Musique et arts plastiques</vt:lpstr>
      <vt:lpstr>Communauté de classe</vt:lpstr>
      <vt:lpstr>Règles de classe</vt:lpstr>
      <vt:lpstr>Devoirs à la maison</vt:lpstr>
      <vt:lpstr>Retards</vt:lpstr>
      <vt:lpstr>Sorties</vt:lpstr>
      <vt:lpstr>Nous vous souhaitons une très bonne année 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2007-04-25T19:35:30Z</dcterms:created>
  <dcterms:modified xsi:type="dcterms:W3CDTF">2019-12-18T18:37:25Z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TC101659611036</vt:lpwstr>
  </property>
</Properties>
</file>